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C89614-A469-4793-9389-A3FE738B0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007" y="1122363"/>
            <a:ext cx="10373709" cy="238760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tx1">
                    <a:lumMod val="95000"/>
                  </a:schemeClr>
                </a:solidFill>
              </a:rPr>
              <a:t>«Суспільно-просторові комплекси і системи»</a:t>
            </a:r>
            <a:endParaRPr lang="x-none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1E7DFF1-01A0-46EF-951A-A39D91A67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62496" y="4887309"/>
            <a:ext cx="4669220" cy="127700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 </a:t>
            </a:r>
            <a:r>
              <a:rPr lang="uk-UA" i="1" dirty="0">
                <a:solidFill>
                  <a:schemeClr val="tx1"/>
                </a:solidFill>
              </a:rPr>
              <a:t>Укладач: </a:t>
            </a:r>
            <a:endParaRPr lang="uk-UA" i="1" dirty="0" smtClean="0">
              <a:solidFill>
                <a:schemeClr val="tx1"/>
              </a:solidFill>
            </a:endParaRPr>
          </a:p>
          <a:p>
            <a:r>
              <a:rPr lang="uk-UA" i="1" dirty="0" smtClean="0">
                <a:solidFill>
                  <a:schemeClr val="tx1"/>
                </a:solidFill>
              </a:rPr>
              <a:t>професор</a:t>
            </a:r>
            <a:r>
              <a:rPr lang="uk-UA" i="1" dirty="0" smtClean="0">
                <a:solidFill>
                  <a:schemeClr val="tx1"/>
                </a:solidFill>
              </a:rPr>
              <a:t>, доктор </a:t>
            </a:r>
            <a:r>
              <a:rPr lang="uk-UA" i="1" dirty="0">
                <a:solidFill>
                  <a:schemeClr val="tx1"/>
                </a:solidFill>
              </a:rPr>
              <a:t>географічних наук </a:t>
            </a:r>
            <a:r>
              <a:rPr lang="uk-UA" i="1" dirty="0" smtClean="0">
                <a:solidFill>
                  <a:schemeClr val="tx1"/>
                </a:solidFill>
              </a:rPr>
              <a:t>Ігор </a:t>
            </a:r>
            <a:r>
              <a:rPr lang="uk-UA" i="1" dirty="0">
                <a:solidFill>
                  <a:schemeClr val="tx1"/>
                </a:solidFill>
              </a:rPr>
              <a:t>Пилипенко</a:t>
            </a:r>
            <a:endParaRPr lang="x-none" dirty="0">
              <a:solidFill>
                <a:schemeClr val="tx1"/>
              </a:solidFill>
            </a:endParaRPr>
          </a:p>
          <a:p>
            <a:endParaRPr lang="x-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4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F3BAAB-400D-45EF-8887-459A6F9BB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981" y="1355364"/>
            <a:ext cx="9905998" cy="1478570"/>
          </a:xfrm>
        </p:spPr>
        <p:txBody>
          <a:bodyPr>
            <a:normAutofit fontScale="90000"/>
          </a:bodyPr>
          <a:lstStyle/>
          <a:p>
            <a:pPr algn="just"/>
            <a:r>
              <a:rPr lang="uk-UA" b="1" dirty="0">
                <a:solidFill>
                  <a:schemeClr val="accent3"/>
                </a:solidFill>
              </a:rPr>
              <a:t>Мета курсу </a:t>
            </a:r>
            <a:r>
              <a:rPr lang="uk-UA" b="1" dirty="0"/>
              <a:t>–</a:t>
            </a:r>
            <a:r>
              <a:rPr lang="uk-UA" dirty="0"/>
              <a:t> вивчення закономірностей, принципів і факторів </a:t>
            </a:r>
            <a:r>
              <a:rPr lang="uk-UA" dirty="0" smtClean="0"/>
              <a:t>просторових комплексів та систем</a:t>
            </a:r>
            <a:r>
              <a:rPr lang="x-none" dirty="0"/>
              <a:t/>
            </a:r>
            <a:br>
              <a:rPr lang="x-none" dirty="0"/>
            </a:b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815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0A4C10-DE67-4934-A3BC-CD45390C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-99966"/>
            <a:ext cx="9906000" cy="1477961"/>
          </a:xfrm>
        </p:spPr>
        <p:txBody>
          <a:bodyPr/>
          <a:lstStyle/>
          <a:p>
            <a:r>
              <a:rPr lang="uk-UA" dirty="0" smtClean="0"/>
              <a:t>Завдання </a:t>
            </a:r>
            <a:r>
              <a:rPr lang="uk-UA" dirty="0"/>
              <a:t>курсу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BE20207-89E9-44F4-B440-FC8236CBE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0" y="1377994"/>
            <a:ext cx="4649783" cy="435745"/>
          </a:xfrm>
        </p:spPr>
        <p:txBody>
          <a:bodyPr/>
          <a:lstStyle/>
          <a:p>
            <a:r>
              <a:rPr lang="uk-UA" u="sng" dirty="0"/>
              <a:t>теоретичні</a:t>
            </a:r>
            <a:endParaRPr lang="x-none" u="sng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5E6F4D5-137D-480C-B64A-5017B4861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936" y="1813740"/>
            <a:ext cx="4878391" cy="4690091"/>
          </a:xfrm>
        </p:spPr>
        <p:txBody>
          <a:bodyPr>
            <a:noAutofit/>
          </a:bodyPr>
          <a:lstStyle/>
          <a:p>
            <a:r>
              <a:rPr lang="uk-UA" sz="2000" dirty="0"/>
              <a:t>засвоєння теоретичних основ формування </a:t>
            </a:r>
            <a:r>
              <a:rPr lang="uk-UA" sz="2000" dirty="0" smtClean="0"/>
              <a:t>просторових комплексів і систем;</a:t>
            </a:r>
            <a:endParaRPr lang="uk-UA" sz="2000" dirty="0"/>
          </a:p>
          <a:p>
            <a:r>
              <a:rPr lang="uk-UA" sz="2000" dirty="0"/>
              <a:t> оволодіння </a:t>
            </a:r>
            <a:r>
              <a:rPr lang="uk-UA" sz="2000" dirty="0" smtClean="0"/>
              <a:t>прийомами географічного </a:t>
            </a:r>
            <a:r>
              <a:rPr lang="uk-UA" sz="2000" dirty="0"/>
              <a:t>аналізу </a:t>
            </a:r>
            <a:r>
              <a:rPr lang="uk-UA" sz="2000" dirty="0" smtClean="0"/>
              <a:t>просторових комплексів і систем</a:t>
            </a:r>
            <a:r>
              <a:rPr lang="uk-UA" sz="2000" dirty="0"/>
              <a:t>;</a:t>
            </a:r>
          </a:p>
          <a:p>
            <a:r>
              <a:rPr lang="uk-UA" sz="2000" dirty="0" smtClean="0"/>
              <a:t>Виявлення тенденцій розвитку та виділення стадій розвитку просторових комплексів і систем</a:t>
            </a:r>
            <a:endParaRPr lang="x-none" sz="2000" dirty="0"/>
          </a:p>
          <a:p>
            <a:endParaRPr lang="x-none" sz="2000" dirty="0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3ABBADD-532F-49E2-AAD4-C5C204A21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6504" y="1377994"/>
            <a:ext cx="2252189" cy="435746"/>
          </a:xfrm>
        </p:spPr>
        <p:txBody>
          <a:bodyPr/>
          <a:lstStyle/>
          <a:p>
            <a:r>
              <a:rPr lang="uk-UA" u="sng" dirty="0"/>
              <a:t>практичні</a:t>
            </a:r>
            <a:endParaRPr lang="x-none" u="sng" dirty="0"/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5B7EB60-42F3-4498-B3CC-AC1E34922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813740"/>
            <a:ext cx="4875210" cy="2717801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/>
              <a:t>вміти</a:t>
            </a:r>
            <a:r>
              <a:rPr lang="ru-RU" sz="2000" dirty="0" smtClean="0"/>
              <a:t> </a:t>
            </a:r>
            <a:r>
              <a:rPr lang="ru-RU" sz="2000" dirty="0" err="1"/>
              <a:t>оцінювати</a:t>
            </a:r>
            <a:r>
              <a:rPr lang="ru-RU" sz="2000" dirty="0"/>
              <a:t> </a:t>
            </a:r>
            <a:r>
              <a:rPr lang="ru-RU" sz="2000" dirty="0" err="1"/>
              <a:t>сучасний</a:t>
            </a:r>
            <a:r>
              <a:rPr lang="ru-RU" sz="2000" dirty="0"/>
              <a:t> стан </a:t>
            </a:r>
            <a:r>
              <a:rPr lang="ru-RU" sz="2000" dirty="0" smtClean="0"/>
              <a:t>та </a:t>
            </a:r>
            <a:r>
              <a:rPr lang="ru-RU" sz="2000" dirty="0" err="1" smtClean="0"/>
              <a:t>надавати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перспективи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просторовим</a:t>
            </a:r>
            <a:r>
              <a:rPr lang="ru-RU" sz="2000" dirty="0" smtClean="0"/>
              <a:t> комплексам і системам</a:t>
            </a:r>
            <a:endParaRPr lang="x-none" sz="2000" dirty="0"/>
          </a:p>
        </p:txBody>
      </p:sp>
    </p:spTree>
    <p:extLst>
      <p:ext uri="{BB962C8B-B14F-4D97-AF65-F5344CB8AC3E}">
        <p14:creationId xmlns:p14="http://schemas.microsoft.com/office/powerpoint/2010/main" val="265308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D471A4-BD26-4632-B42A-F62753CC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Чекаємо вас на нашому </a:t>
            </a:r>
            <a:r>
              <a:rPr lang="uk-UA" dirty="0" smtClean="0"/>
              <a:t>курсі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30298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1169</TotalTime>
  <Words>70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Контур</vt:lpstr>
      <vt:lpstr>«Суспільно-просторові комплекси і системи»</vt:lpstr>
      <vt:lpstr>Мета курсу – вивчення закономірностей, принципів і факторів просторових комплексів та систем </vt:lpstr>
      <vt:lpstr>Завдання курсу</vt:lpstr>
      <vt:lpstr>Чекаємо вас на нашому курсі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«Суспільно-просторові комплекси і системи»</dc:title>
  <dc:creator>pylypenkovalentuna@gmail.com</dc:creator>
  <cp:lastModifiedBy>1</cp:lastModifiedBy>
  <cp:revision>13</cp:revision>
  <dcterms:created xsi:type="dcterms:W3CDTF">2020-07-18T16:15:05Z</dcterms:created>
  <dcterms:modified xsi:type="dcterms:W3CDTF">2020-09-01T05:57:19Z</dcterms:modified>
</cp:coreProperties>
</file>